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19" autoAdjust="0"/>
  </p:normalViewPr>
  <p:slideViewPr>
    <p:cSldViewPr snapToGrid="0">
      <p:cViewPr varScale="1">
        <p:scale>
          <a:sx n="93" d="100"/>
          <a:sy n="93" d="100"/>
        </p:scale>
        <p:origin x="12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F49F1-90B3-4EB8-A5E4-23DC0517EAC9}" type="datetimeFigureOut">
              <a:rPr lang="en-IN" smtClean="0"/>
              <a:t>03-02-2026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A6DF0-1E17-4A41-A560-B59C716A32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0274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E7C3-5AFD-4F13-B910-2B12C3A3B654}" type="datetime1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9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B2D59-B872-43FC-840A-84FA42ADF71C}" type="datetime1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1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394-4BA5-44AC-B521-892C1349F439}" type="datetime1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6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4240-D914-44CD-BC65-EE2FD70AF4FC}" type="datetime1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3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D3B3-398F-4A54-B30F-CEC95B6D9D13}" type="datetime1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4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1714-EABB-40FE-ABF8-F8301C36DDED}" type="datetime1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23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37D26-0CA7-4C95-A498-962B62004F3E}" type="datetime1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0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9ECB-8DAA-4C7C-A8E4-D896FC8CFFCE}" type="datetime1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8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E8508-CE86-4847-BCB7-3BFD33898D02}" type="datetime1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2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9401-5640-47F3-8C42-A86228B9141B}" type="datetime1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4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478C-A6CB-415B-9E24-BEF72F98B3E8}" type="datetime1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5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E1D3350-BF54-4E92-B985-33FCC5AC7B9C}" type="datetime1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Colorful liquid art">
            <a:extLst>
              <a:ext uri="{FF2B5EF4-FFF2-40B4-BE49-F238E27FC236}">
                <a16:creationId xmlns:a16="http://schemas.microsoft.com/office/drawing/2014/main" id="{B33BC442-0EC7-63B6-CB9A-4B806478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98" b="8745"/>
          <a:stretch>
            <a:fillRect/>
          </a:stretch>
        </p:blipFill>
        <p:spPr>
          <a:xfrm>
            <a:off x="139980" y="22884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82AB36-12CF-C566-20E5-400CD3AC9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9078" y="978409"/>
            <a:ext cx="6354231" cy="3678268"/>
          </a:xfrm>
        </p:spPr>
        <p:txBody>
          <a:bodyPr anchor="t">
            <a:normAutofit/>
          </a:bodyPr>
          <a:lstStyle/>
          <a:p>
            <a:r>
              <a:rPr lang="en-US" sz="6000" dirty="0"/>
              <a:t>Bihar Seva </a:t>
            </a:r>
            <a:r>
              <a:rPr lang="en-US" sz="6000" dirty="0" err="1"/>
              <a:t>Sahita</a:t>
            </a:r>
            <a:r>
              <a:rPr lang="en-US" sz="6000" dirty="0"/>
              <a:t> </a:t>
            </a:r>
            <a:endParaRPr lang="en-IN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A8547F-8F63-0984-31C9-5066BBE29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6781" y="5105191"/>
            <a:ext cx="4488812" cy="1150453"/>
          </a:xfrm>
        </p:spPr>
        <p:txBody>
          <a:bodyPr anchor="b">
            <a:normAutofit/>
          </a:bodyPr>
          <a:lstStyle/>
          <a:p>
            <a:r>
              <a:rPr lang="en-US" dirty="0"/>
              <a:t>Dr Arun Kumar</a:t>
            </a:r>
          </a:p>
          <a:p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Financial Administrative Officer</a:t>
            </a:r>
            <a:endParaRPr lang="en-IN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875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40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40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foLrkj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;g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fu;e&amp;lafgrk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fcgkj&amp;lsok&amp;lafgrk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dgyk,xhA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tgk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mica/k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NksM+dj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bl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fnlEcj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1952 ls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ykxw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gksaaxsA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;g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lHkh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ykxw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kk;h&amp;fu;a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=.k ds v/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iVuk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mPPk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U;k;ky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ls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layXu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deZpkjho`Un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lHkk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rFkk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ifj"kn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~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lfpoky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deZpkjho`Un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ykxw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O;fDr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fo'ks"kkf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oafpr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¼dkuwu½ }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v/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O;fDr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chp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Bsds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'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kÙkkZsa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gdnkj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085850" indent="-85725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lafo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vuqPNsn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14 ,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15 dh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izks0 MkW0 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ksxsUnz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flag cuke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1982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kfDr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fofgr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crkbZ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lykg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kkZfjr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ek=k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kÙkkZsa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jgrs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lkSaih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</a:p>
          <a:p>
            <a:pPr lvl="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kfDr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iz;ksx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lykg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mDr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bPNk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;k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fo"k;ksa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fofgr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ftuesa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lEefr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ldsxh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vis{kk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fo"k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lykg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lykg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ysus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eaf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ifj"kn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~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lkeus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ksxkA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085850" indent="-857250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</a:t>
            </a: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lsD'ku&amp;3 dh </a:t>
            </a: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leh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{kk fu;e&amp;5 ds </a:t>
            </a: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vuqikyu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lanHkZ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esaA</a:t>
            </a:r>
            <a:r>
              <a:rPr lang="en-US" sz="72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fu;e&amp;3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micU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jgrs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,]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fuoZpu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foosd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le;&amp;le;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mUgsa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cnyus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'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kfDr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jf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krh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72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72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</a:t>
            </a:r>
            <a:endParaRPr lang="en-IN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61C22-9276-EFE0-FAB4-08692208A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9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fontScale="92500" lnSpcReduction="10000"/>
          </a:bodyPr>
          <a:lstStyle/>
          <a:p>
            <a:pPr marL="457200" indent="-2286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:)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bl v/;k;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ifjHkkf"kr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in] bl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2286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9-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mez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visf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mez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izfrofrZr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mez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dk;Z&amp;fnu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izfrofrZr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2286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10-^^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f'kf'k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n`f"V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O;kikj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dkjckj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¼Vsªfuax½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Hkstk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k.k&amp;dky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ekfld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lEeq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171450" algn="just">
              <a:lnSpc>
                <a:spcPct val="115000"/>
              </a:lnSpc>
              <a:spcAft>
                <a:spcPts val="1000"/>
              </a:spcAft>
              <a:tabLst>
                <a:tab pos="5943600" algn="l"/>
              </a:tabLs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12-^^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i`Fkd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bdkbZ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   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deZpkjhoxZA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^^{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kfriwjd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O;fDrxr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kpZ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k&amp;lqfo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/kk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futh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gkfu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drZO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lEiknu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ifjfLFkfr;ksa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k&amp;HkÙkk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leqnz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eq¶r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17-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ekSfyd&amp;osru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jsy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jkTkLoksa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fHkUUk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lzksr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;k 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jsy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pykus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63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ifjHkk"kk</a:t>
            </a:r>
            <a:r>
              <a:rPr lang="en-US" sz="32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endParaRPr lang="en-IN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CE0B0-CBA3-296F-5BC8-32C563B94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80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lnSpcReduction="10000"/>
          </a:bodyPr>
          <a:lstStyle/>
          <a:p>
            <a:pPr marL="4572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jktif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=r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¼1½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lnL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;(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¼2½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jktif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=r in ?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kksf"kr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20-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eq[;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vfHkys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23-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ekuns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vkoÙkZd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vukoÙkZd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jkTkLo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dHkh&amp;dHkh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ikfjJfed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25-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in&amp;xzg.k&amp;dky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inLFkkfir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ls ;k=k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27-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Nqêh&amp;osru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x,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ekfld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jkf'kA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63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ifjHkk"kk</a:t>
            </a:r>
            <a:r>
              <a:rPr lang="en-US" sz="32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endParaRPr lang="en-IN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2302A-0D5B-B5D0-3A51-2425766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2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rqjar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29-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¼d½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fudk;ksa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izdkf'kr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¼dkuwu½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izHkko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=.k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pkgs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dk;Zokgh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lEcU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fo"k;ksa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lEcU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;&amp;O;;d ¼ctV½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klwfpr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30-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vuqlfpoh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iw.kZr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fyfid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ifjHkkf"kr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63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ifjHkk"kk</a:t>
            </a:r>
            <a:r>
              <a:rPr lang="en-US" sz="32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endParaRPr lang="en-IN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758D8-D58E-8791-01B0-2EF2AAFB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3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kokl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fHkUUk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36-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yksd&amp;jktLo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ksX;rk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37-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38-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dky&amp;lhek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41-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lEeq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63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ifjHkk"kk</a:t>
            </a:r>
            <a:r>
              <a:rPr lang="en-US" sz="32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endParaRPr lang="en-IN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2D6D3-070C-91E6-9619-0DBDE133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7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dh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miyfC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&lt;ax dk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dfBu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mÙkjnkf;Ro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)(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¼x½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dk;Z&amp;lEiknu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vLokLF;dÙkkZA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44-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fuokZg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ekfld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46-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oS;fDrd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34 ¼d½ ¼3½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ofxZr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miyfC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fHkUUk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ml in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gdnkj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48- 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in**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lhfer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63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ifjHkk"kk</a:t>
            </a:r>
            <a:r>
              <a:rPr lang="en-US" sz="32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endParaRPr lang="en-IN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AC5A6-F378-7215-6C08-D6A386895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267-¼d½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lEifÙk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visf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268-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¼1½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lkoZtfud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pkfg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,(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714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¼2½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le;]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osru&amp;izkIr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269-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le;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Nqêh&amp;osru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400050"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Ckká&amp;lsok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kÙkksZa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izfrfu;qfDr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905E3-7726-79F9-1893-7CFA3359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0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mu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laoxkZas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Bhd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LFkkukIkUu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lfEefyr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laoxksZa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LFkkukiUUk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izksUUkfr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tSlk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izksUUkfr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fuf'pr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izksUUkfr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ckrksa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Lo:Ik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izksUUkfr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mBrk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duh;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izksUUkfrA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271-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LFkkukiUUk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ds ml in ds]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LFkkukiUUk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fxuk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ik,xkA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400050"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Ckká&amp;lsok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kÙkksZa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izfrfu;qfDr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9E199-7E25-D80E-347D-1E88B8E91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19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lnSpcReduction="10000"/>
          </a:bodyPr>
          <a:lstStyle/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ls]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lEcU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273-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lnL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ykxw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Nqêh&amp;osru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oLrqr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NksM+dj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none" strike="noStrike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276-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jkTkLo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xsaaA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`"V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ensa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,¡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279-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bPNkuqlkj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chrs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x,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fxuus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lnL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Nqêh&amp;osru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x,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LoRokf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okilh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400050"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Ckká&amp;lsok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kÙkksZa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izfrfu;qfDr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A72AD-BC64-E540-CF6A-57510EF80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3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lnSpcReduction="10000"/>
          </a:bodyPr>
          <a:lstStyle/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kk&amp;ijh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kk&amp;inkf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loZnk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Hksth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pkfg,A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281-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282-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in&amp;izHkkj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ifjR;kx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ik,xkA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283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micU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x,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izfrcU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lykg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283-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ik;sxk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Bhd&amp;Bhd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mfYyf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vfrfjDr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ikfjJfed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vkfFkZd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fj;k;r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ikfjJfed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fj;k;r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Bhd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Lo:Ik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mfYyf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ikfjJfed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fj;k;r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mfYyf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izfrofrZr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275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Fkkfu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izfroÙkZu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tk;saxsA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285-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izfrofrZr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;k=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k&amp;HkÙkk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" indent="-285750" algn="just">
              <a:lnSpc>
                <a:spcPct val="115000"/>
              </a:lnSpc>
              <a:spcAft>
                <a:spcPts val="1000"/>
              </a:spcAft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400050"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Ckká&amp;lsok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kÙkksZa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izfrfu;qfDr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08476-6ACF-9C8A-5771-B381DD2F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42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52&amp;dksbZ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fpfdRlk&amp;inkf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vlSfud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izHkkjh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fpfdRlk&amp;inkf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gLrk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55&amp;ljdkjh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vfrfjDr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ikfjJfed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mfpr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visf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jhfr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56&amp;jkT;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in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ijUrq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nwjkpkj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¼2½-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vuqjks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NksM+djA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57&amp;ljdkjh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vis{kk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mPp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Hkfo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";&amp;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ifjokj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isa'ku&amp;fuf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va'knku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79DBC-C8A3-A58E-02B0-0878E5B7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1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eq[;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lkSaik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fojkenk;h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fojfer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jgsaxsA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60&amp;dksbZ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leqfpr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eq[;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+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61&amp;jkT;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63&amp;fdlh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iz'kkflr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x,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le&gt;s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tk;saxs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mudh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lEiknu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tk;xhA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Fkksfpr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kÙkkZsa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lEiknu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64&amp;^^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foJkekodk'kh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fgLlk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fu;fer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foJkekodk'k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65&amp;¼d½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fuEufyf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oxksZa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foJkekodk'kh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64 dh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kÙkZsa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0BBD9-32FF-5353-B535-D3C413BC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65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iz'kklu&amp;inkf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k.k&amp;inkf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fHkUUk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kk&amp;inkf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deZpkjhx.kA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¼2½-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U;k;k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¼lckWfMZusV&amp;tt½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eqaflQ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;&amp;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deZpkjhx.kA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¼3½-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fizal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vkWQ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osYl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esfMdy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dkWyst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iVuk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njHkaxk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esfMdy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dkWyst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osVsujh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dkWyst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iVuk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kdo`UnA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¼4½-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dkWyst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vkWQ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bathfu;fjax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frjgqr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VsfDudy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baLVhP;wV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&gt;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fltqvk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/;&amp;[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kuu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¼bofuax Dyklksa½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¼5½-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foJkekodk'kh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?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kksf"kr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kadk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fu.kZ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foJkekodk'kh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67&amp;¼d½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¼x½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C4AA9-73E7-C5B6-332B-D69DCF01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49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18" y="1035701"/>
            <a:ext cx="11155680" cy="558085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68&amp;tc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micU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u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mikftZr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mikftZr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lekIr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69&amp;tc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70 ds v/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72 ds v/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/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voLFkkvksa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jgsxk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¼d½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in dk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lEiknu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LFkkukiUUk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¼x½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in ds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xzg.k&amp;dky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de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n'kk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ls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cnydj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pyk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iqjkus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ds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dÙkZO;ksa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fojfer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¼?k½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rFkk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¼M-½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eqvÙky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70&amp;¼d½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/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tk,xk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lkof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;k 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¼2½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mlls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23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23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;k </a:t>
            </a:r>
            <a:endParaRPr lang="en-IN" sz="2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627293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A70C2-A885-FED9-27D3-2A20D859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22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(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pkgs]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cká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¼d½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Hkhrj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ifjfLFkfr;ksa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pkgs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LFkkukIkUUk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fo'okl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de ls de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o"kkZsa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71&amp;¼d½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ifj.kkeLo:Ik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70 ds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¼d½ ds mi[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Hkhrj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vuqjks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C25AA-CDDC-10BC-8EE7-0A980E3F2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9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73&amp;ljdkjh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vfuok;Z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60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vk;q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ijUrq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vfUre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60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vk;q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tUefrfFk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vk;q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Bhd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iwoZorhZ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vfUre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74&amp;¼d½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bDdhl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iPPkhl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le&gt;s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dk;Z&amp;n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vis{kk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kfriwfrZ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iwoZorhZ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mi&amp;fu;e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de&amp;ls&amp;de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lwpuk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vgZd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50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vk;q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lwpuk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fufnZ"V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4C1D5-8933-B17D-DED7-733BE622D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74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75&amp;izR;sd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pkfg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fuo`fÙk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mez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ig¡qp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,d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76 ¼d½&amp;fdlh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ikap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dk;Zokgh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Lor%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lekfIr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kÙksZa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994B2-26AE-6B18-A86C-9BA12E392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3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futh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nkf;Roksa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fuokZg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ekUkfld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larqf"V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dfeZ;ksa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fgrkas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)Zu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lkFk&amp;lkFk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O;oLFkk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v/;k; 6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149 ls 251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NqfÍ;ksa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 dh mikns;rk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17613-4C5C-55FA-B600-901FFFBA2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45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fu;e&amp;152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kdkjiwoZd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drkuqlkj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vLohd`r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jí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fu;e&amp;153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eqvÙky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fu;e&amp;154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fu;e&amp;158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izkjaHk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izHkkj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gLrkarj.k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vijkg~u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izHkkj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gLrkarfjr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vxys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izHkkj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iquxZzg.k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izHkkj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iquxzZg.k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iwokgZu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fiNys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fu;e&amp;161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miHkksx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dqN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egRoiw.kZ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fcUn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CE373-C521-DC86-3358-9C7E74E17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60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fu;e&amp;162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14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fu;e&amp;163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okil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cqykus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vkns'kksa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mYys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pkfg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ykSVuk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oSdfYid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vfuok;ZA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ykSVuk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oSdfYid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fj;k;r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gdnkj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vfuok;Z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fey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indent="-5715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fu;e&amp;165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dkykof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gdnkj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indent="-5715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fu;e&amp;166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FkksM+s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v/;k;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kkflr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fu;e&amp;167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kfDreku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dqN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egRoiw.kZ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fcUn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0F069-C069-EBDA-238F-BC64EEED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96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[kk dk la/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jktif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=r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muds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NqÍh&amp;ys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[kk dk la/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iVuk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¼2½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oS;fDrd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muds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NqÍh&amp;ys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[kk dk la/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¼3½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lfpoky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LFkkiuk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muds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NqÍh&amp;ys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[kk la/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¼4½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[kk dk la/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dqN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egRoiw.kZ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fcUn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7273-16E4-1F7F-62F5-C3134BFB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56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18" y="1157930"/>
            <a:ext cx="11155680" cy="4864608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dk;Zikfydk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21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prqFkZ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vuqlwph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^[k*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LFkkiuk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kfä;ksa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izR;k;kstu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397918" y="637651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dqN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egRoiw.kZ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fcUn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AB56E7-80A1-44CC-616B-2909822F3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794526"/>
              </p:ext>
            </p:extLst>
          </p:nvPr>
        </p:nvGraphicFramePr>
        <p:xfrm>
          <a:off x="755989" y="1013247"/>
          <a:ext cx="11155680" cy="58187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64797">
                  <a:extLst>
                    <a:ext uri="{9D8B030D-6E8A-4147-A177-3AD203B41FA5}">
                      <a16:colId xmlns:a16="http://schemas.microsoft.com/office/drawing/2014/main" val="3743091974"/>
                    </a:ext>
                  </a:extLst>
                </a:gridCol>
                <a:gridCol w="5690883">
                  <a:extLst>
                    <a:ext uri="{9D8B030D-6E8A-4147-A177-3AD203B41FA5}">
                      <a16:colId xmlns:a16="http://schemas.microsoft.com/office/drawing/2014/main" val="4256295807"/>
                    </a:ext>
                  </a:extLst>
                </a:gridCol>
              </a:tblGrid>
              <a:tr h="117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00" dirty="0" err="1">
                          <a:effectLst/>
                          <a:latin typeface="Kurti"/>
                        </a:rPr>
                        <a:t>fo"k</a:t>
                      </a:r>
                      <a:r>
                        <a:rPr lang="en-US" sz="700" dirty="0">
                          <a:effectLst/>
                          <a:latin typeface="Kurti"/>
                        </a:rPr>
                        <a:t>;</a:t>
                      </a:r>
                      <a:endParaRPr lang="en-IN" sz="500" dirty="0">
                        <a:effectLst/>
                        <a:latin typeface="Kurti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  <a:latin typeface="Kurti"/>
                        </a:rPr>
                        <a:t>fu.kZ; ysus gsrq l{ke izkf/kdkj</a:t>
                      </a:r>
                      <a:endParaRPr lang="en-IN" sz="500">
                        <a:effectLst/>
                        <a:latin typeface="Kurti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extLst>
                  <a:ext uri="{0D108BD9-81ED-4DB2-BD59-A6C34878D82A}">
                    <a16:rowId xmlns:a16="http://schemas.microsoft.com/office/drawing/2014/main" val="1794127910"/>
                  </a:ext>
                </a:extLst>
              </a:tr>
              <a:tr h="24000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vkdfLed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,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izfrcaf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vodk'k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dh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Lohd`frA</a:t>
                      </a:r>
                      <a:endParaRPr lang="en-IN" sz="1050" dirty="0">
                        <a:effectLst/>
                        <a:latin typeface="Kruti Dev 010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Kruti Dev 010" pitchFamily="2" charset="0"/>
                        </a:rPr>
                        <a:t>Bhd Åij ds Lrj dk ,slk inkf/kdkjh ftlds v/khu lacaf/kr lsod dk;Zjr gksA</a:t>
                      </a:r>
                      <a:endParaRPr lang="en-IN" sz="1050">
                        <a:effectLst/>
                        <a:latin typeface="Kruti Dev 010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extLst>
                  <a:ext uri="{0D108BD9-81ED-4DB2-BD59-A6C34878D82A}">
                    <a16:rowId xmlns:a16="http://schemas.microsoft.com/office/drawing/2014/main" val="2333380373"/>
                  </a:ext>
                </a:extLst>
              </a:tr>
              <a:tr h="508220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vkdfLed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,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izfrcaf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vodk'k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ls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fHkUu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vU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vodk'kksa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dh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Lohd`fr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¼v/;;u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vodk'k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dks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NksM+dj½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¼i½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lfpoky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dk;Zjr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oxZ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^^x** ,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   ^^?k**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dfeZ;ksa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laca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esaA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¼ii½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foyksfirA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¼iii½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[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ky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Hkkjrh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lsokvksa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]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foHkkxh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; 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  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rFkk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foHkkxk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/;{k ls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fHkUu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oxZ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   ^^d** ,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^^[k**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inkf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kdkfj;ksa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  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laca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esaA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¼iv½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foHkkxk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/;{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laca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esaA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  ¼v½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rFkk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[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ky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Hkkjrh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lsokvksa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inkf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kdkfj;ksa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laca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</a:t>
                      </a:r>
                      <a:endParaRPr lang="en-IN" sz="1050" dirty="0">
                        <a:effectLst/>
                        <a:latin typeface="Kruti Dev 010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ftl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inkf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kdkjh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v/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khu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lacaf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dehZ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dk;Zjr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gks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mldh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vuq'kalk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ij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lacaf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foHkkxk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/;{k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vFkok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LFkkiuk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izHkkjh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inkf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kdkjh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]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tks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mi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ls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U;wu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Lrj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inkf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/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kdkjh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u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gksA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foyksfirA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=h ¼dk;Z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foHkkxksa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dk;Zjr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vfHk;ark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izeq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[k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rFkk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LokLF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foHkkx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dk;Zjr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funs'kd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izeq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[k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dks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Lohd`fr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dh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tkus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okyh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NqÍh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dh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lwpuk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rqjUr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eq[;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dks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Hkh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nh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tk;sxhA½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 </a:t>
                      </a:r>
                      <a:endParaRPr lang="en-IN" sz="1050" dirty="0">
                        <a:effectLst/>
                        <a:latin typeface="Kruti Dev 010" pitchFamily="2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eq[;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ea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=h ¼eq[;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lfpo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ek/;e ls½</a:t>
                      </a:r>
                      <a:endParaRPr lang="en-IN" sz="1050" dirty="0">
                        <a:effectLst/>
                        <a:latin typeface="Kruti Dev 010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extLst>
                  <a:ext uri="{0D108BD9-81ED-4DB2-BD59-A6C34878D82A}">
                    <a16:rowId xmlns:a16="http://schemas.microsoft.com/office/drawing/2014/main" val="3717263397"/>
                  </a:ext>
                </a:extLst>
              </a:tr>
              <a:tr h="19416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200">
                          <a:effectLst/>
                          <a:latin typeface="Kruti Dev 010" pitchFamily="2" charset="0"/>
                        </a:rPr>
                        <a:t>v/;;u vodk'k dh Lohd`frA </a:t>
                      </a:r>
                      <a:endParaRPr lang="en-IN" sz="1050">
                        <a:effectLst/>
                        <a:latin typeface="Kruti Dev 010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LFkkfir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fu;eksa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ds </a:t>
                      </a:r>
                      <a:r>
                        <a:rPr lang="en-US" sz="1200" dirty="0" err="1">
                          <a:effectLst/>
                          <a:latin typeface="Kruti Dev 010" pitchFamily="2" charset="0"/>
                        </a:rPr>
                        <a:t>vuqlkjA</a:t>
                      </a:r>
                      <a:r>
                        <a:rPr lang="en-US" sz="1200" dirty="0">
                          <a:effectLst/>
                          <a:latin typeface="Kruti Dev 010" pitchFamily="2" charset="0"/>
                        </a:rPr>
                        <a:t> </a:t>
                      </a:r>
                      <a:endParaRPr lang="en-IN" sz="1050" dirty="0">
                        <a:effectLst/>
                        <a:latin typeface="Kruti Dev 010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31123" marR="31123" marT="0" marB="0"/>
                </a:tc>
                <a:extLst>
                  <a:ext uri="{0D108BD9-81ED-4DB2-BD59-A6C34878D82A}">
                    <a16:rowId xmlns:a16="http://schemas.microsoft.com/office/drawing/2014/main" val="2277645037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931FF-9A8F-E75C-4166-2CA83C8DA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71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fofu;eu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ifjf'k"V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9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1 %&amp;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[kk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vkosnu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4	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Lohd`fr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5 %&amp;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izLFkku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6 %&amp;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ykSVuk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7 %&amp;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izkjaHk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8 %&amp;	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Hkqxrku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6A57E-ABD5-7669-8491-97B713733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68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NqfÍ;ksa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(Types of Leave)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¼1½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(Casual Leave) 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% 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fu;e&amp;166&amp;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FkksM+s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v/;k;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kkflr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rduhdh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ls bls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5 ,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lkIrkfgd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fnol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Øe'k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 12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;|fi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feykdj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pkfg,A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iM+us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jfookjh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jktif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=r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vxys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iapkax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rjhds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%&amp;¼1½ ?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kVukiwoZ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¼2½- ?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kVuksÙkj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Lohd`frA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¼2½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(Earn Leave) 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% 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fu;e&amp;154&amp;NqÍh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~;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fcrkbZ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dkykof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fxuh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ED301-BB22-CA2F-ADC4-95ACBE53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09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fu;e&amp;227&amp;LFkk;h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izR;sd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ysfdu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izR;sd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volj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ek= 120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miHkksx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vHkqDr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Unutilized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udn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300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R;kxi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150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vHkqDr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udn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uksV&amp;lafonk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dfeZ;ksa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O;oLFkk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vyx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rjhds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¼3½-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Permission Leave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&amp;fu;a=h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Permission Leave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=kad&amp;16458 fnukad&amp;12-09-2022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GAD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1AD90-63A4-046E-0DB8-81DB9BF7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62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Vsªfuax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yho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laLFkku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Vsªfuax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yho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¼5½- v)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ZoSrfud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(Half Pay Leave) 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% 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fu;e&amp;232&amp;vk/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`"V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n'kk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fupyh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n'kk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15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fnu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fu;e&amp;240&amp;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¼d½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`"V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15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¼[k½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fupyh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dks&amp;lsok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10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bl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lap;u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lhek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crkbZ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F05F4-5294-6BE2-5817-B117E203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06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futh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dkj.kksa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esfMdy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vFkkZr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~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ysfdu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esfMdy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tk,xh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;|fi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esfMdy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¼6½ :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ikarfjr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(Commuted Leave) 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%&amp;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fu;e&amp;234&amp;ljdkjh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ilan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^^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**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ikarfjr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ijUrq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lewps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`"V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180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fupyh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ldsxhA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ikarfjr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c'krZsa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`"V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lnL;ksa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180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fupyh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lnL;ksa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vkns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E3E31-3D0E-6948-F91D-E936A14CB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6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v)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Z&amp;oSrfud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(Special Half Pay Leave) 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%&amp;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eghus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v)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Z&amp;oSrfud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dSalj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;{ek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dq"B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ejht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ek=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esfMdy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de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v)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Z&amp;oSrfud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de ls de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iw.kZ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okil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¼8½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(Extra Ordinary Leave):-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fu;e&amp;236&amp;vlk/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ii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lac)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vkosnu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fu;e&amp;243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mUgsa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F7453-6F58-4F03-51CE-D5953B8C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99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¼9½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vns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b="1" i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Leave No Dues)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fu;e&amp;235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;g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lewps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`"V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180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fupyh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120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lhfer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jgsxhA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mlls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tk;sxhA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¼10½- v/;;u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fu;e&amp;204 ls 219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rduhdh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O;kolkf;d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fo"k;ksa</a:t>
            </a:r>
            <a:r>
              <a:rPr lang="en-US" sz="1800" dirty="0">
                <a:solidFill>
                  <a:srgbClr val="FF0000"/>
                </a:solidFill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 v/;;u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</a:t>
            </a:r>
            <a:r>
              <a:rPr lang="en-US" sz="1800" dirty="0">
                <a:solidFill>
                  <a:srgbClr val="FF0000"/>
                </a:solidFill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mís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n{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de ls de 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o"kksZa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lerqY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gdnkj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v/;;u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FB69F-A7DB-D154-8527-FDFDC5CA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92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fontScale="77500" lnSpcReduction="20000"/>
          </a:bodyPr>
          <a:lstStyle/>
          <a:p>
            <a:pPr marL="457200" algn="just">
              <a:lnSpc>
                <a:spcPct val="115000"/>
              </a:lnSpc>
            </a:pP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¼11½ </a:t>
            </a:r>
            <a:r>
              <a:rPr lang="en-US" sz="1800" b="1" i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ekr`Ro</a:t>
            </a: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i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b="1" i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Maternity Leave</a:t>
            </a: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fu;e&amp;220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lsfodk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ek=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ekr`Ro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ysfdu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Øe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ekaxh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rjg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fuosnu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lefFkZr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xHkZikr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N%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lIrkg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tcfd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ekr`Ro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180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220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&amp;f'k'kq ns[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kHkky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NqÍh&amp;efgyk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vO;Ld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ikyu&amp;iks"k.k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¼ijh{kk]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chekjh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--------½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¼730 fnu½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de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jfookj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jktif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=r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kkfey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dSys.Mj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¼12½ </a:t>
            </a:r>
            <a:r>
              <a:rPr lang="en-US" sz="1800" b="1" i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fir`Ro</a:t>
            </a: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i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b="1" i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Paternity Leave</a:t>
            </a:r>
            <a:r>
              <a:rPr lang="en-US" sz="1800" b="1" i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:"k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dks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ek=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larku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, ;g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iRuh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izlo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frfFk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ls 15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igys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ls N%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nkSjku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bldk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mi;ksx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¼13½-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fo'ks"k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vodk'k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¼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Special Leave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½&amp;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efgykvksa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ekfld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keZ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¼14½-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izfrcaf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¼a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Restricted Holiday)-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dfeZ;ksa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izfrcaf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gSaA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¼15½-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foi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';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uk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vodk'k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¼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Vipassana Leave):-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dfeZ;ksa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';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/;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15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NqÍh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¼fu;e&amp;150½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5B42FE-1FCD-7094-F538-16BA8473D2DE}"/>
              </a:ext>
            </a:extLst>
          </p:cNvPr>
          <p:cNvSpPr txBox="1"/>
          <p:nvPr/>
        </p:nvSpPr>
        <p:spPr>
          <a:xfrm>
            <a:off x="1107040" y="5897880"/>
            <a:ext cx="6097712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uksV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%&amp;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dsl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LVMh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v/;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kiu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izf'k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nkSjkuA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F9B5C-12C5-610D-6C6D-F920ACDCC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01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252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&amp;ljdkjh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vius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iqjkus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gqvk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254&amp;,d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';d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255&amp;,d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k"Bku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rS;kjh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kkfey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ysfdu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LFkkukUrj.k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rS;kjh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vUrj.k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¼VªkaftV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LFkkukUrj.k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265&amp;in&amp;xzg.k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lekIr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tkucw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&gt;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fu;e&amp;56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dnkpkj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gdnkj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518160" y="762309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                             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in&amp;xzg.k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dky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0CDF8-0436-BA99-5DF2-B04B5A16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76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FkksM+s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dfeZ;ksa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v/;k;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kkflr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fu;e&amp;166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fu;e&amp;167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fu;e&amp;152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¼2½-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fofu;eu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ck/kk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lek/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14350" indent="-5143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iz'kklu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eaMy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lfpoky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¼3½-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dc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ykxw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vfrfjDr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mica/k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NksM+djA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tuojh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1950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fnlEcj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1952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26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tuojh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1950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¼4½-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fu;e&amp;109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k&amp;HkÙkk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k&amp;HkÙkk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kfriwjd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2CD05-87CE-6512-7CCF-6104342EA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2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¼5½-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mfpr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cxSj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;k eq[;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NksM+k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lanHkZ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fu;e&amp;50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fu;e&amp;30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fu;e&amp;60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fu;e&amp;48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¼6½-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=h;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dSysUMj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la[;k fu/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8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¼7½-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vfHkys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lanHkZ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OkS;fDrd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=.k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iz'kklu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{kk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¼8½-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Hkkjrh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Pay Slip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¡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iz'kklu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4E773-83DD-7B4E-BC46-CD926C04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97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¼9½-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v/;k;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v/;k;&amp;5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v/;k;&amp;2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v/;k;&amp;6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¼10½-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kdkjiwoZd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fopkj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¼11½-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iqLrd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C3D3C-F908-35CF-D857-6DE90462B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22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1000"/>
              </a:spcAft>
            </a:pPr>
            <a:r>
              <a:rPr lang="en-IN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¼12½-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iapkax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kfriwjd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fdruh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25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40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14350" indent="-5143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¼13½-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mu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jgsxk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oÙkZeku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iznÙk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ftudh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la[;k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%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4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14350" indent="-5143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¼14½- 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kfriwjd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eq'r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?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kksf"kr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jfookj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iqLrd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685800" indent="-3429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cksMZ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izdh.kZ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8CA09-0485-F411-5319-283ADED75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19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¼15½-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fu;e&amp;220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f'k'kq&amp;ns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fdrus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fnuksa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de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20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30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45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¼16½-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ifjf'k"V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fpfdRlk&amp;ifjp;kZ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mica/k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7429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ifjf'k"V&amp;1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ifjf'k"V&amp;3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ifjf'k"V&amp;8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¼17½-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vuqekU;rk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lR;rk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tkap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lanHkZ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10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Åij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lgefr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';d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{kk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iz'kklu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685800" indent="-6858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¼18½-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fu;e&amp;236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fu;e&amp;272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fu;e&amp;288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D45A-4D4C-6729-5A68-C5A623B1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13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lnSpcReduction="10000"/>
          </a:bodyPr>
          <a:lstStyle/>
          <a:p>
            <a:pPr marL="685800" indent="-6858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¼19½-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fu;e&amp;150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vkosnu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Lohd`fr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fofu;eu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ifjf'k"V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742950" indent="-4000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ifjf'k"V&amp;9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ifjf'k"V&amp;5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ifjf'k"V&amp;2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800100" indent="-8001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¼20½-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ias'ku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varxZr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miknku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fu;e&amp;35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fu;e&amp;52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fu;e&amp;58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800100" indent="-8001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¼21½-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rkRi;Z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i`Fkd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bdkbZ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deZpkjh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oxZ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fu;e&amp;12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fu;e&amp;100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742950" indent="-7429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¼22½-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efgyk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xHkZikr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fdrus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lIrkg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lIrkg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8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lIrkg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FE2A7-BDB4-C518-8F7B-857635BB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782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fontScale="62500" lnSpcReduction="20000"/>
          </a:bodyPr>
          <a:lstStyle/>
          <a:p>
            <a:pPr marL="857250" indent="-8572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¼23½-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dfeZ;ksa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vftZr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30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33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50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¼24½-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fdrus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v/;;u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3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8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800100" indent="-8001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¼25½-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fuokZg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vFkkZr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ekfld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fu;e&amp;44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fu;e&amp;42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fu;e&amp;88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¼26½-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fo'ks"k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laca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¼1½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dÙkZO;ksa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dfBu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gksuk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¼2½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mÙkjnkf;Ro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o`f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)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¼3½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dk;Z&amp;laiknu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vLokLF;dÙkkZ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¼1½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¼2½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¼3½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dsoy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¼1½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¼3½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1] 2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685800" indent="-685800" algn="just">
              <a:lnSpc>
                <a:spcPct val="115000"/>
              </a:lnSpc>
              <a:spcAft>
                <a:spcPts val="1000"/>
              </a:spcAft>
            </a:pP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3A052-3745-31EC-1282-52048A10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63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481328"/>
            <a:ext cx="11155680" cy="4864608"/>
          </a:xfrm>
        </p:spPr>
        <p:txBody>
          <a:bodyPr>
            <a:normAutofit fontScale="70000" lnSpcReduction="20000"/>
          </a:bodyPr>
          <a:lstStyle/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¼27½-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vFkkZr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lhfer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eatwj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fu;e&amp;48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fu;e&amp;50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fu;e&amp;87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¼28½-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fu;e&amp;55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Nqêh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eq[;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+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vuqifLFkfr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         ¼29½-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foJkekodk'kh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fu;e&amp;64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fu;e&amp;68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fu;e&amp;73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200150" indent="-12001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¼30½-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ekSfyd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fuEu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iqLrd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257300" indent="-12573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          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929126" y="825102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 lsok lafgrk ls tqMs+ iz'ukoyh</a:t>
            </a:r>
            <a:endParaRPr lang="en-IN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95C6A-EF6A-8671-F3C8-C2C963D6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00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173103"/>
            <a:ext cx="11155680" cy="4864608"/>
          </a:xfrm>
        </p:spPr>
        <p:txBody>
          <a:bodyPr>
            <a:normAutofit fontScale="85000" lnSpcReduction="20000"/>
          </a:bodyPr>
          <a:lstStyle/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¼31½-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fu;e&amp;73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dk;ZLFk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lsokfuo`fÙk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vk;q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fu/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60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61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72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59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¼32½-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fu;e&amp;56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428750" indent="-1428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,d in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nwljs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in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ldrh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  <a:tabLst>
                <a:tab pos="4899660" algn="l"/>
              </a:tabLs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le;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yksddY;k.k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eq[;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NksM+us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igys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¼33½-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kfriwjd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fofu;fer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dqy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feykdj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okyksa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equkQs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fu;e&amp;104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fu;e&amp;108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fu;e&amp;115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826384" y="640080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tqMs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+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iz'ukoyh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AD28C-B2DD-7EE2-14C6-ADF6965DF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93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173103"/>
            <a:ext cx="11155680" cy="4864608"/>
          </a:xfrm>
        </p:spPr>
        <p:txBody>
          <a:bodyPr>
            <a:normAutofit fontScale="77500" lnSpcReduction="20000"/>
          </a:bodyPr>
          <a:lstStyle/>
          <a:p>
            <a:pPr marL="1085850" indent="-10858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¼34½-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   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fxj¶rkjh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Lor%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fuyacu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      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fu;e&amp;99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fu;e&amp;105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fu;e&amp;115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¼35½-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fu;e&amp;95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ppkZ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428750" indent="-14287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c[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kkZLr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gVk;s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osru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c[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kkZLrxh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gVk;s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rkjh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[k ls can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  <a:tabLst>
                <a:tab pos="4899660" algn="l"/>
              </a:tabLs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c[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kkZLr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kfriwjd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dehZ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iwjs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le;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ljdkj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=.k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¼36½-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LFkkuh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      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fu;e&amp;29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fu;e&amp;36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fu;e&amp;39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826384" y="640080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tqMs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+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iz'ukoyh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EAB9B-A98D-4F6A-202D-94F4E4C2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17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1EAF-E269-2809-5C85-0D82D6577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40080"/>
            <a:ext cx="11155680" cy="32004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C27A-6629-3D43-8875-C1F5B813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173103"/>
            <a:ext cx="11155680" cy="4864608"/>
          </a:xfrm>
        </p:spPr>
        <p:txBody>
          <a:bodyPr>
            <a:normAutofit lnSpcReduction="10000"/>
          </a:bodyPr>
          <a:lstStyle/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of.kZr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fpfdRlk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izfriwfrZ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lanHkZ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cukus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'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485900" indent="-14859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LokLF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lkekU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iz'kklu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¼38½-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~;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fu;e&amp;17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fu;e&amp;18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fu;e&amp;39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200150" indent="-120015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¼39½-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nsusokys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ekuns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iqLrd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ifjHkkf"kr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257300" indent="-12573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;k=k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HkÙkk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fu;ekoyh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buesas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ugha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¼40½-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ns;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izfrcaf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vodk'k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dh la[;k ,d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iapkax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1143000" indent="-11430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3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6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9  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½ 4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914400" indent="-91440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E8942-DAF0-032E-07FD-C02045954963}"/>
              </a:ext>
            </a:extLst>
          </p:cNvPr>
          <p:cNvSpPr txBox="1"/>
          <p:nvPr/>
        </p:nvSpPr>
        <p:spPr>
          <a:xfrm>
            <a:off x="826384" y="640080"/>
            <a:ext cx="11155680" cy="39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fcgkj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lsok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lafgrk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ls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tqMs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+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iz'ukoyh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F9808-1831-CE43-757E-AB78F517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87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D9CAEA-1827-5F1E-A446-FDAED204E555}"/>
              </a:ext>
            </a:extLst>
          </p:cNvPr>
          <p:cNvSpPr txBox="1"/>
          <p:nvPr/>
        </p:nvSpPr>
        <p:spPr>
          <a:xfrm>
            <a:off x="2414427" y="1952090"/>
            <a:ext cx="8291245" cy="186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/>
              <a:t>Thanks</a:t>
            </a:r>
            <a:endParaRPr lang="en-IN" sz="115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62989-43C9-4908-4925-6992ACF6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98957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</TotalTime>
  <Words>11183</Words>
  <Application>Microsoft Office PowerPoint</Application>
  <PresentationFormat>Widescreen</PresentationFormat>
  <Paragraphs>441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Aptos</vt:lpstr>
      <vt:lpstr>Arial</vt:lpstr>
      <vt:lpstr>Bierstadt</vt:lpstr>
      <vt:lpstr>Calibri</vt:lpstr>
      <vt:lpstr>Kruti Dev 010</vt:lpstr>
      <vt:lpstr>Kurti</vt:lpstr>
      <vt:lpstr>Neue Haas Grotesk Text Pro</vt:lpstr>
      <vt:lpstr>Times New Roman</vt:lpstr>
      <vt:lpstr>Wingdings</vt:lpstr>
      <vt:lpstr>GestaltVTI</vt:lpstr>
      <vt:lpstr>Bihar Seva Sahita </vt:lpstr>
      <vt:lpstr>lkekU; foLrkj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Bihar Seva Sahita </dc:title>
  <dc:creator>ITM</dc:creator>
  <cp:lastModifiedBy>ITM</cp:lastModifiedBy>
  <cp:revision>12</cp:revision>
  <dcterms:created xsi:type="dcterms:W3CDTF">2026-02-02T10:40:01Z</dcterms:created>
  <dcterms:modified xsi:type="dcterms:W3CDTF">2026-02-03T09:34:33Z</dcterms:modified>
</cp:coreProperties>
</file>